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42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77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4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9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0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7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5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7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0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75D-E8C6-4A1E-8BF9-23421410019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51352-4EE1-4608-A8DB-9188029EE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Introduction to E-Commerce &amp; Technology Infrastructure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Week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71437"/>
            <a:ext cx="90868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4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80962"/>
            <a:ext cx="90773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5725"/>
            <a:ext cx="91059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7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5250"/>
            <a:ext cx="908685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0487"/>
            <a:ext cx="91059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5250"/>
            <a:ext cx="9067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9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0487"/>
            <a:ext cx="9096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0487"/>
            <a:ext cx="9086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04775"/>
            <a:ext cx="90582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3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0487"/>
            <a:ext cx="9096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0" r="1532"/>
          <a:stretch/>
        </p:blipFill>
        <p:spPr>
          <a:xfrm>
            <a:off x="1619793" y="76200"/>
            <a:ext cx="892193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5725"/>
            <a:ext cx="90868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5250"/>
            <a:ext cx="908685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3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76200"/>
            <a:ext cx="91154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80962"/>
            <a:ext cx="90963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5725"/>
            <a:ext cx="91059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4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0487"/>
            <a:ext cx="9086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86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812" y="76200"/>
            <a:ext cx="90963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76200"/>
            <a:ext cx="90963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0962"/>
            <a:ext cx="90868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7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0487"/>
            <a:ext cx="91344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71437"/>
            <a:ext cx="90582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6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0487"/>
            <a:ext cx="9096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85725"/>
            <a:ext cx="90773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90487"/>
            <a:ext cx="9096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0487"/>
            <a:ext cx="9086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2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76200"/>
            <a:ext cx="90868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9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09537"/>
            <a:ext cx="905827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8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76200"/>
            <a:ext cx="90963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3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85725"/>
            <a:ext cx="91154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0962"/>
            <a:ext cx="91059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4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00012"/>
            <a:ext cx="90963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5725"/>
            <a:ext cx="90868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08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85725"/>
            <a:ext cx="90963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4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85725"/>
            <a:ext cx="90773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6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5725"/>
            <a:ext cx="90678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0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0012"/>
            <a:ext cx="90678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6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00012"/>
            <a:ext cx="90963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90487"/>
            <a:ext cx="90868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3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95250"/>
            <a:ext cx="90392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47650"/>
            <a:ext cx="90963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0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80962"/>
            <a:ext cx="91154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8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0487"/>
            <a:ext cx="90678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6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95250"/>
            <a:ext cx="90582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1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5725"/>
            <a:ext cx="90868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1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9FD630FAEC4D43ADCD90F8AC0914DA" ma:contentTypeVersion="8" ma:contentTypeDescription="Create a new document." ma:contentTypeScope="" ma:versionID="401ba93173c777d0c7d8539c4333d84f">
  <xsd:schema xmlns:xsd="http://www.w3.org/2001/XMLSchema" xmlns:xs="http://www.w3.org/2001/XMLSchema" xmlns:p="http://schemas.microsoft.com/office/2006/metadata/properties" xmlns:ns2="e3d627a6-de99-4439-a131-1ee683d1e85b" xmlns:ns3="7e533cc5-d806-4794-b983-b67e7aa5a35c" targetNamespace="http://schemas.microsoft.com/office/2006/metadata/properties" ma:root="true" ma:fieldsID="a61ff208fca011c105d6fd156e7380cc" ns2:_="" ns3:_="">
    <xsd:import namespace="e3d627a6-de99-4439-a131-1ee683d1e85b"/>
    <xsd:import namespace="7e533cc5-d806-4794-b983-b67e7aa5a3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627a6-de99-4439-a131-1ee683d1e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982d53a-bb51-487e-8db8-b606b23a34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533cc5-d806-4794-b983-b67e7aa5a3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4f90b8d-a3fa-40cb-b4be-d675473e23f3}" ma:internalName="TaxCatchAll" ma:showField="CatchAllData" ma:web="7e533cc5-d806-4794-b983-b67e7aa5a3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533cc5-d806-4794-b983-b67e7aa5a35c" xsi:nil="true"/>
    <lcf76f155ced4ddcb4097134ff3c332f xmlns="e3d627a6-de99-4439-a131-1ee683d1e85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3B7556C-C558-426E-AD5D-A215000BE1BE}"/>
</file>

<file path=customXml/itemProps2.xml><?xml version="1.0" encoding="utf-8"?>
<ds:datastoreItem xmlns:ds="http://schemas.openxmlformats.org/officeDocument/2006/customXml" ds:itemID="{DCB7BB98-544F-4A94-99D7-117F0FEAB767}"/>
</file>

<file path=customXml/itemProps3.xml><?xml version="1.0" encoding="utf-8"?>
<ds:datastoreItem xmlns:ds="http://schemas.openxmlformats.org/officeDocument/2006/customXml" ds:itemID="{A9FC4C74-A8B0-4942-A2AA-80B74BF167E9}"/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E-Commerce &amp; Technology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E-Commerce &amp; Technology Infrastructure</dc:title>
  <dc:creator>Syed Shahrooz Shamim</dc:creator>
  <cp:lastModifiedBy>Syed Shahrooz Shamim</cp:lastModifiedBy>
  <cp:revision>4</cp:revision>
  <dcterms:created xsi:type="dcterms:W3CDTF">2022-10-13T07:05:28Z</dcterms:created>
  <dcterms:modified xsi:type="dcterms:W3CDTF">2022-10-13T08:23:39Z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0x010100639FD630FAEC4D43ADCD90F8AC0914DA</vt:lpwstr>
  </property>
</Properties>
</file>